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sldIdLst>
    <p:sldId id="258" r:id="rId2"/>
    <p:sldId id="292" r:id="rId3"/>
    <p:sldId id="259" r:id="rId4"/>
    <p:sldId id="269" r:id="rId5"/>
    <p:sldId id="297" r:id="rId6"/>
    <p:sldId id="278" r:id="rId7"/>
    <p:sldId id="279" r:id="rId8"/>
    <p:sldId id="280" r:id="rId9"/>
    <p:sldId id="281" r:id="rId10"/>
    <p:sldId id="282" r:id="rId11"/>
    <p:sldId id="277" r:id="rId12"/>
    <p:sldId id="303" r:id="rId13"/>
    <p:sldId id="260" r:id="rId14"/>
    <p:sldId id="289" r:id="rId15"/>
    <p:sldId id="307" r:id="rId16"/>
    <p:sldId id="290" r:id="rId17"/>
    <p:sldId id="291" r:id="rId18"/>
    <p:sldId id="295" r:id="rId19"/>
    <p:sldId id="263" r:id="rId20"/>
    <p:sldId id="275" r:id="rId21"/>
    <p:sldId id="283" r:id="rId22"/>
    <p:sldId id="284" r:id="rId23"/>
    <p:sldId id="285" r:id="rId24"/>
    <p:sldId id="286" r:id="rId25"/>
    <p:sldId id="310" r:id="rId26"/>
    <p:sldId id="311" r:id="rId27"/>
    <p:sldId id="304" r:id="rId28"/>
    <p:sldId id="257" r:id="rId29"/>
    <p:sldId id="265" r:id="rId30"/>
    <p:sldId id="270" r:id="rId31"/>
    <p:sldId id="271" r:id="rId32"/>
    <p:sldId id="306" r:id="rId33"/>
    <p:sldId id="298" r:id="rId34"/>
    <p:sldId id="266" r:id="rId35"/>
    <p:sldId id="305" r:id="rId36"/>
    <p:sldId id="293" r:id="rId37"/>
    <p:sldId id="261" r:id="rId38"/>
    <p:sldId id="264" r:id="rId39"/>
    <p:sldId id="294" r:id="rId40"/>
    <p:sldId id="262" r:id="rId41"/>
    <p:sldId id="276" r:id="rId42"/>
    <p:sldId id="268" r:id="rId43"/>
    <p:sldId id="274" r:id="rId44"/>
    <p:sldId id="299" r:id="rId45"/>
    <p:sldId id="308" r:id="rId46"/>
    <p:sldId id="267" r:id="rId47"/>
    <p:sldId id="309" r:id="rId48"/>
    <p:sldId id="272" r:id="rId49"/>
    <p:sldId id="300" r:id="rId50"/>
    <p:sldId id="273" r:id="rId51"/>
    <p:sldId id="301" r:id="rId52"/>
    <p:sldId id="30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0F6A9-1979-495E-AA91-835D9E0813A0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CCCEB-CE6B-4C67-9B03-1516E180C5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435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CCCEB-CE6B-4C67-9B03-1516E180C5B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207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114E61F-17C0-4A17-94E4-E047BEF31DA5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9BF6A65-9F90-4D3F-A0A9-0E761F5AB9DF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>
                <a:latin typeface="Algerian" pitchFamily="82" charset="0"/>
              </a:rPr>
              <a:t>1</a:t>
            </a:r>
            <a:r>
              <a:rPr lang="en-GB" sz="4800" baseline="30000" dirty="0">
                <a:latin typeface="Algerian" pitchFamily="82" charset="0"/>
              </a:rPr>
              <a:t>ST</a:t>
            </a:r>
            <a:r>
              <a:rPr lang="en-GB" sz="4800" dirty="0">
                <a:latin typeface="Algerian" pitchFamily="82" charset="0"/>
              </a:rPr>
              <a:t> </a:t>
            </a:r>
            <a:r>
              <a:rPr lang="en-GB" sz="4800" dirty="0" smtClean="0">
                <a:latin typeface="Algerian" pitchFamily="82" charset="0"/>
              </a:rPr>
              <a:t>APRIL 2024-25 </a:t>
            </a:r>
            <a:endParaRPr lang="en-IN" sz="4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1"/>
            <a:ext cx="6368752" cy="1134616"/>
          </a:xfrm>
        </p:spPr>
        <p:txBody>
          <a:bodyPr>
            <a:noAutofit/>
          </a:bodyPr>
          <a:lstStyle/>
          <a:p>
            <a:pPr algn="ctr"/>
            <a:r>
              <a:rPr lang="en-GB" sz="5400" dirty="0">
                <a:latin typeface="Algerian" pitchFamily="82" charset="0"/>
              </a:rPr>
              <a:t>SESSION BEGAN</a:t>
            </a:r>
          </a:p>
          <a:p>
            <a:pPr indent="0" algn="ctr">
              <a:buNone/>
            </a:pP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514398479"/>
      </p:ext>
    </p:extLst>
  </p:cSld>
  <p:clrMapOvr>
    <a:masterClrMapping/>
  </p:clrMapOvr>
  <p:transition spd="slow" advTm="9493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02588"/>
            <a:ext cx="3728254" cy="4544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256490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lgerian" pitchFamily="82" charset="0"/>
              </a:rPr>
              <a:t>School games federation of India </a:t>
            </a:r>
          </a:p>
          <a:p>
            <a:r>
              <a:rPr lang="en-GB" sz="2000" dirty="0">
                <a:latin typeface="Algerian" pitchFamily="82" charset="0"/>
              </a:rPr>
              <a:t>State Level Football </a:t>
            </a:r>
          </a:p>
          <a:p>
            <a:r>
              <a:rPr lang="en-GB" sz="2000" dirty="0" err="1">
                <a:latin typeface="Algerian" pitchFamily="82" charset="0"/>
              </a:rPr>
              <a:t>Ashish</a:t>
            </a:r>
            <a:r>
              <a:rPr lang="en-GB" sz="2000" dirty="0">
                <a:latin typeface="Algerian" pitchFamily="82" charset="0"/>
              </a:rPr>
              <a:t> </a:t>
            </a:r>
            <a:r>
              <a:rPr lang="en-GB" sz="2000" dirty="0" err="1">
                <a:latin typeface="Algerian" pitchFamily="82" charset="0"/>
              </a:rPr>
              <a:t>Dubey</a:t>
            </a:r>
            <a:r>
              <a:rPr lang="en-GB" sz="2000" dirty="0">
                <a:latin typeface="Algerian" pitchFamily="82" charset="0"/>
              </a:rPr>
              <a:t> XI C</a:t>
            </a:r>
            <a:endParaRPr lang="en-IN" sz="20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2007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lgerian" pitchFamily="82" charset="0"/>
              </a:rPr>
              <a:t>SPORTS ACHIEVEMENTS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2952328" cy="3777511"/>
          </a:xfrm>
        </p:spPr>
      </p:pic>
      <p:sp>
        <p:nvSpPr>
          <p:cNvPr id="5" name="TextBox 4"/>
          <p:cNvSpPr txBox="1"/>
          <p:nvPr/>
        </p:nvSpPr>
        <p:spPr>
          <a:xfrm>
            <a:off x="4860032" y="2348880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gency FB" pitchFamily="34" charset="0"/>
              </a:rPr>
              <a:t>Name - </a:t>
            </a:r>
            <a:r>
              <a:rPr lang="en-GB" sz="3200" b="1" dirty="0" err="1">
                <a:latin typeface="Agency FB" pitchFamily="34" charset="0"/>
              </a:rPr>
              <a:t>Anuj</a:t>
            </a:r>
            <a:r>
              <a:rPr lang="en-GB" sz="3200" b="1" dirty="0">
                <a:latin typeface="Agency FB" pitchFamily="34" charset="0"/>
              </a:rPr>
              <a:t> </a:t>
            </a:r>
            <a:r>
              <a:rPr lang="en-GB" sz="3200" b="1" dirty="0" err="1">
                <a:latin typeface="Agency FB" pitchFamily="34" charset="0"/>
              </a:rPr>
              <a:t>Agarwal</a:t>
            </a:r>
            <a:r>
              <a:rPr lang="en-GB" sz="3200" b="1" dirty="0">
                <a:latin typeface="Agency FB" pitchFamily="34" charset="0"/>
              </a:rPr>
              <a:t> XII C Won- Gold 🏅medal in National Thai Boxing Championship</a:t>
            </a:r>
            <a:endParaRPr lang="en-IN" sz="32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9C3740-0785-9715-FE32-FC1D97508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620" y="980728"/>
            <a:ext cx="6440760" cy="792088"/>
          </a:xfrm>
        </p:spPr>
        <p:txBody>
          <a:bodyPr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3600" dirty="0">
                <a:latin typeface="Algerian" panose="04020705040A02060702" pitchFamily="82" charset="0"/>
              </a:rPr>
              <a:t>Annual sports 18.12.2024</a:t>
            </a:r>
            <a:endParaRPr lang="en-IN" sz="3600" dirty="0">
              <a:latin typeface="Algerian" panose="04020705040A020607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EB3AD0-BDD3-77BB-C45C-B34DBA4C8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84784"/>
            <a:ext cx="4824536" cy="426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93448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050" y="980728"/>
            <a:ext cx="6400800" cy="685800"/>
          </a:xfrm>
        </p:spPr>
        <p:txBody>
          <a:bodyPr/>
          <a:lstStyle/>
          <a:p>
            <a:r>
              <a:rPr lang="en-GB" dirty="0">
                <a:latin typeface="Algerian" pitchFamily="82" charset="0"/>
              </a:rPr>
              <a:t>YOGA DAY 21.06.2024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0471"/>
          <a:stretch/>
        </p:blipFill>
        <p:spPr>
          <a:xfrm>
            <a:off x="1475656" y="1556792"/>
            <a:ext cx="6343708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591670"/>
      </p:ext>
    </p:extLst>
  </p:cSld>
  <p:clrMapOvr>
    <a:masterClrMapping/>
  </p:clrMapOvr>
  <p:transition spd="slow" advTm="5687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34076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lgerian" pitchFamily="82" charset="0"/>
              </a:rPr>
              <a:t>COMPETITIVE EXAMS 2024</a:t>
            </a:r>
            <a:endParaRPr lang="en-IN" sz="3600" dirty="0">
              <a:latin typeface="Algerian" pitchFamily="82" charset="0"/>
            </a:endParaRPr>
          </a:p>
        </p:txBody>
      </p:sp>
      <p:pic>
        <p:nvPicPr>
          <p:cNvPr id="5" name="image16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71600" y="2348880"/>
            <a:ext cx="3528392" cy="3240360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4860032" y="2420888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JEE MAINS</a:t>
            </a:r>
          </a:p>
          <a:p>
            <a:pPr algn="ctr"/>
            <a:r>
              <a:rPr lang="en-GB" b="1" dirty="0"/>
              <a:t>TOPPERS</a:t>
            </a:r>
            <a:endParaRPr lang="en-IN" b="1" dirty="0"/>
          </a:p>
          <a:p>
            <a:r>
              <a:rPr lang="en-IN" b="1" dirty="0"/>
              <a:t>● </a:t>
            </a:r>
            <a:r>
              <a:rPr lang="en-IN" b="1" dirty="0" err="1" smtClean="0"/>
              <a:t>Gaurav</a:t>
            </a:r>
            <a:r>
              <a:rPr lang="en-IN" b="1" dirty="0" smtClean="0"/>
              <a:t> Kumar </a:t>
            </a:r>
            <a:r>
              <a:rPr lang="en-IN" b="1" dirty="0" err="1" smtClean="0"/>
              <a:t>Kanwar</a:t>
            </a:r>
            <a:r>
              <a:rPr lang="en-IN" b="1" dirty="0" smtClean="0"/>
              <a:t>- 97.03.                 </a:t>
            </a:r>
            <a:endParaRPr lang="en-IN" b="1" dirty="0"/>
          </a:p>
          <a:p>
            <a:r>
              <a:rPr lang="en-IN" b="1" dirty="0"/>
              <a:t>● Anjali </a:t>
            </a:r>
            <a:r>
              <a:rPr lang="en-IN" b="1" dirty="0" err="1"/>
              <a:t>Kumari</a:t>
            </a:r>
            <a:r>
              <a:rPr lang="en-IN" b="1" dirty="0"/>
              <a:t> - 95.9</a:t>
            </a:r>
          </a:p>
          <a:p>
            <a:r>
              <a:rPr lang="en-IN" b="1" dirty="0"/>
              <a:t>● </a:t>
            </a:r>
            <a:r>
              <a:rPr lang="en-IN" b="1" dirty="0" err="1"/>
              <a:t>Srijan</a:t>
            </a:r>
            <a:r>
              <a:rPr lang="en-IN" b="1" dirty="0"/>
              <a:t> </a:t>
            </a:r>
            <a:r>
              <a:rPr lang="en-IN" b="1" dirty="0" err="1"/>
              <a:t>Vishwakarma</a:t>
            </a:r>
            <a:r>
              <a:rPr lang="en-IN" b="1" dirty="0"/>
              <a:t>- 91.50</a:t>
            </a:r>
          </a:p>
          <a:p>
            <a:r>
              <a:rPr lang="en-IN" b="1" dirty="0"/>
              <a:t>● </a:t>
            </a:r>
            <a:r>
              <a:rPr lang="en-IN" b="1" dirty="0" err="1"/>
              <a:t>Yashraj</a:t>
            </a:r>
            <a:r>
              <a:rPr lang="en-IN" b="1" dirty="0"/>
              <a:t> Patel - 90.07</a:t>
            </a:r>
          </a:p>
          <a:p>
            <a:r>
              <a:rPr lang="en-IN" b="1" dirty="0"/>
              <a:t>● </a:t>
            </a:r>
            <a:r>
              <a:rPr lang="en-IN" b="1" dirty="0" err="1"/>
              <a:t>Vishwajeet</a:t>
            </a:r>
            <a:r>
              <a:rPr lang="en-IN" b="1" dirty="0"/>
              <a:t> </a:t>
            </a:r>
            <a:r>
              <a:rPr lang="en-IN" b="1" dirty="0" err="1"/>
              <a:t>Rathore</a:t>
            </a:r>
            <a:r>
              <a:rPr lang="en-IN" b="1" dirty="0"/>
              <a:t> </a:t>
            </a:r>
            <a:r>
              <a:rPr lang="en-IN" b="1" dirty="0" smtClean="0"/>
              <a:t>– 88 </a:t>
            </a:r>
            <a:endParaRPr lang="en-IN" b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636269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Algerian" pitchFamily="82" charset="0"/>
              </a:rPr>
              <a:t>Neet</a:t>
            </a:r>
            <a:r>
              <a:rPr lang="en-GB" dirty="0" smtClean="0">
                <a:latin typeface="Algerian" pitchFamily="82" charset="0"/>
              </a:rPr>
              <a:t> toppers 2024-25</a:t>
            </a:r>
            <a:endParaRPr lang="en-IN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IN" dirty="0">
                <a:latin typeface="Algerian" pitchFamily="82" charset="0"/>
              </a:rPr>
              <a:t>Aryan </a:t>
            </a:r>
            <a:r>
              <a:rPr lang="en-IN" dirty="0" err="1">
                <a:latin typeface="Algerian" pitchFamily="82" charset="0"/>
              </a:rPr>
              <a:t>Sahu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smtClean="0">
                <a:latin typeface="Algerian" pitchFamily="82" charset="0"/>
              </a:rPr>
              <a:t>– 642/720</a:t>
            </a:r>
          </a:p>
          <a:p>
            <a:pPr indent="0">
              <a:buNone/>
            </a:pPr>
            <a:r>
              <a:rPr lang="en-IN" dirty="0" smtClean="0">
                <a:latin typeface="Algerian" pitchFamily="82" charset="0"/>
              </a:rPr>
              <a:t>● </a:t>
            </a:r>
            <a:r>
              <a:rPr lang="en-IN" dirty="0">
                <a:latin typeface="Algerian" pitchFamily="82" charset="0"/>
              </a:rPr>
              <a:t>Anjali </a:t>
            </a:r>
            <a:r>
              <a:rPr lang="en-IN" dirty="0" err="1">
                <a:latin typeface="Algerian" pitchFamily="82" charset="0"/>
              </a:rPr>
              <a:t>Kumari</a:t>
            </a:r>
            <a:r>
              <a:rPr lang="en-IN" dirty="0">
                <a:latin typeface="Algerian" pitchFamily="82" charset="0"/>
              </a:rPr>
              <a:t>- </a:t>
            </a:r>
            <a:r>
              <a:rPr lang="en-IN" dirty="0" smtClean="0">
                <a:latin typeface="Algerian" pitchFamily="82" charset="0"/>
              </a:rPr>
              <a:t>634/720</a:t>
            </a:r>
            <a:endParaRPr lang="en-IN" dirty="0">
              <a:latin typeface="Algerian" pitchFamily="82" charset="0"/>
            </a:endParaRPr>
          </a:p>
          <a:p>
            <a:pPr indent="0">
              <a:buNone/>
            </a:pPr>
            <a:r>
              <a:rPr lang="en-IN" dirty="0" smtClean="0">
                <a:latin typeface="Algerian" pitchFamily="82" charset="0"/>
              </a:rPr>
              <a:t>● </a:t>
            </a:r>
            <a:r>
              <a:rPr lang="en-IN" dirty="0" err="1">
                <a:latin typeface="Algerian" pitchFamily="82" charset="0"/>
              </a:rPr>
              <a:t>Garima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Agrawal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smtClean="0">
                <a:latin typeface="Algerian" pitchFamily="82" charset="0"/>
              </a:rPr>
              <a:t>– 631/720</a:t>
            </a:r>
            <a:endParaRPr lang="en-IN" dirty="0">
              <a:latin typeface="Algerian" pitchFamily="82" charset="0"/>
            </a:endParaRPr>
          </a:p>
          <a:p>
            <a:pPr indent="0">
              <a:buNone/>
            </a:pPr>
            <a:r>
              <a:rPr lang="en-IN" dirty="0" smtClean="0">
                <a:latin typeface="Algerian" pitchFamily="82" charset="0"/>
              </a:rPr>
              <a:t>● </a:t>
            </a:r>
            <a:r>
              <a:rPr lang="en-IN" dirty="0" err="1">
                <a:latin typeface="Algerian" pitchFamily="82" charset="0"/>
              </a:rPr>
              <a:t>Mayank</a:t>
            </a:r>
            <a:r>
              <a:rPr lang="en-IN" dirty="0">
                <a:latin typeface="Algerian" pitchFamily="82" charset="0"/>
              </a:rPr>
              <a:t> Singh </a:t>
            </a:r>
            <a:r>
              <a:rPr lang="en-IN" dirty="0" smtClean="0">
                <a:latin typeface="Algerian" pitchFamily="82" charset="0"/>
              </a:rPr>
              <a:t>– 606/720</a:t>
            </a:r>
            <a:endParaRPr lang="en-IN" dirty="0">
              <a:latin typeface="Algerian" pitchFamily="82" charset="0"/>
            </a:endParaRPr>
          </a:p>
          <a:p>
            <a:pPr indent="0">
              <a:buNone/>
            </a:pPr>
            <a:r>
              <a:rPr lang="en-IN" dirty="0" smtClean="0">
                <a:latin typeface="Algerian" pitchFamily="82" charset="0"/>
              </a:rPr>
              <a:t>● </a:t>
            </a:r>
            <a:r>
              <a:rPr lang="en-IN" dirty="0" err="1">
                <a:latin typeface="Algerian" pitchFamily="82" charset="0"/>
              </a:rPr>
              <a:t>Saurabh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Dadsena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smtClean="0">
                <a:latin typeface="Algerian" pitchFamily="82" charset="0"/>
              </a:rPr>
              <a:t>– 453/720</a:t>
            </a:r>
          </a:p>
          <a:p>
            <a:pPr indent="0">
              <a:buNone/>
            </a:pPr>
            <a:r>
              <a:rPr lang="en-IN" dirty="0" smtClean="0">
                <a:latin typeface="Algerian" pitchFamily="82" charset="0"/>
              </a:rPr>
              <a:t>● </a:t>
            </a:r>
            <a:r>
              <a:rPr lang="en-IN" dirty="0" err="1">
                <a:latin typeface="Algerian" pitchFamily="82" charset="0"/>
              </a:rPr>
              <a:t>Oshika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Sonwani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smtClean="0">
                <a:latin typeface="Algerian" pitchFamily="82" charset="0"/>
              </a:rPr>
              <a:t>– 305/720 </a:t>
            </a:r>
            <a:endParaRPr lang="en-IN" dirty="0">
              <a:latin typeface="Algerian" pitchFamily="82" charset="0"/>
            </a:endParaRPr>
          </a:p>
          <a:p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488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400800" cy="685800"/>
          </a:xfrm>
        </p:spPr>
        <p:txBody>
          <a:bodyPr/>
          <a:lstStyle/>
          <a:p>
            <a:r>
              <a:rPr lang="en-GB" dirty="0">
                <a:latin typeface="Algerian" pitchFamily="82" charset="0"/>
              </a:rPr>
              <a:t>OLYMPIAD EXAMINATION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5184576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90042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lgerian" pitchFamily="82" charset="0"/>
              </a:rPr>
              <a:t>SPELL BEE Date- 11.11.2024 (Monday)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705678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91940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ctr">
              <a:buNone/>
            </a:pPr>
            <a:r>
              <a:rPr lang="en-GB" sz="4400" dirty="0" smtClean="0">
                <a:latin typeface="Algerian" pitchFamily="82" charset="0"/>
              </a:rPr>
              <a:t>COMPETITIONS</a:t>
            </a:r>
          </a:p>
          <a:p>
            <a:pPr indent="0" algn="ctr">
              <a:buNone/>
            </a:pPr>
            <a:r>
              <a:rPr lang="en-GB" sz="4400" dirty="0" smtClean="0">
                <a:latin typeface="Algerian" pitchFamily="82" charset="0"/>
              </a:rPr>
              <a:t>CCA </a:t>
            </a:r>
            <a:endParaRPr lang="en-IN" sz="44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0420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6400800" cy="6858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lgerian" pitchFamily="82" charset="0"/>
              </a:rPr>
              <a:t>EXTEMPORE (ENGLISH)</a:t>
            </a:r>
            <a:endParaRPr lang="en-IN" sz="2800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56792"/>
            <a:ext cx="5400600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025853"/>
      </p:ext>
    </p:extLst>
  </p:cSld>
  <p:clrMapOvr>
    <a:masterClrMapping/>
  </p:clrMapOvr>
  <p:transition spd="slow" advTm="3252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2492896"/>
            <a:ext cx="6696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latin typeface="Algerian" pitchFamily="82" charset="0"/>
              </a:rPr>
              <a:t>SPORTS</a:t>
            </a:r>
          </a:p>
          <a:p>
            <a:pPr algn="ctr"/>
            <a:r>
              <a:rPr lang="en-GB" sz="6600" dirty="0" smtClean="0">
                <a:latin typeface="Algerian" pitchFamily="82" charset="0"/>
              </a:rPr>
              <a:t>2024-25</a:t>
            </a:r>
            <a:endParaRPr lang="en-IN" sz="6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194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Algerian" pitchFamily="82" charset="0"/>
              </a:rPr>
              <a:t>Photography competition 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24503"/>
            <a:ext cx="5400600" cy="410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433650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lgerian" pitchFamily="82" charset="0"/>
              </a:rPr>
              <a:t>ART &amp; CRAFT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6918" r="33962"/>
          <a:stretch/>
        </p:blipFill>
        <p:spPr>
          <a:xfrm>
            <a:off x="1115616" y="1916832"/>
            <a:ext cx="3657600" cy="383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t="10234" r="32859" b="7371"/>
          <a:stretch/>
        </p:blipFill>
        <p:spPr>
          <a:xfrm>
            <a:off x="6444208" y="1561110"/>
            <a:ext cx="1728192" cy="2431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4637" y="3992634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Richa</a:t>
            </a:r>
            <a:r>
              <a:rPr lang="en-GB" dirty="0"/>
              <a:t> Raj XC (Group -B)Secured the Consolation Prize (7500/-) in State Level Painting Competition, conducted by Power Grid Corporation </a:t>
            </a:r>
            <a:r>
              <a:rPr lang="en-GB" dirty="0" err="1"/>
              <a:t>Durg</a:t>
            </a:r>
            <a:r>
              <a:rPr lang="en-GB" dirty="0"/>
              <a:t> .Date-27/11/2024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089297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0863" r="2979" b="11321"/>
          <a:stretch/>
        </p:blipFill>
        <p:spPr>
          <a:xfrm>
            <a:off x="1111165" y="1124744"/>
            <a:ext cx="6701195" cy="3539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99592" y="468267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lgerian" pitchFamily="82" charset="0"/>
              </a:rPr>
              <a:t>Rohit</a:t>
            </a:r>
            <a:r>
              <a:rPr lang="en-GB" dirty="0">
                <a:latin typeface="Algerian" pitchFamily="82" charset="0"/>
              </a:rPr>
              <a:t> </a:t>
            </a:r>
            <a:r>
              <a:rPr lang="en-GB" dirty="0" err="1">
                <a:latin typeface="Algerian" pitchFamily="82" charset="0"/>
              </a:rPr>
              <a:t>Maity</a:t>
            </a:r>
            <a:r>
              <a:rPr lang="en-GB" dirty="0">
                <a:latin typeface="Algerian" pitchFamily="82" charset="0"/>
              </a:rPr>
              <a:t> VIC (Group -A)Secured the Consolation Prize (7500/-) in State Level Painting Competition, conducted by Power Grid corporation </a:t>
            </a:r>
            <a:r>
              <a:rPr lang="en-GB" dirty="0" err="1">
                <a:latin typeface="Algerian" pitchFamily="82" charset="0"/>
              </a:rPr>
              <a:t>Durg</a:t>
            </a:r>
            <a:r>
              <a:rPr lang="en-GB" dirty="0">
                <a:latin typeface="Algerian" pitchFamily="82" charset="0"/>
              </a:rPr>
              <a:t> .Date - 27/11/2024</a:t>
            </a:r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11983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9" t="9490" b="19316"/>
          <a:stretch/>
        </p:blipFill>
        <p:spPr>
          <a:xfrm>
            <a:off x="1835696" y="1124744"/>
            <a:ext cx="2987435" cy="4882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32040" y="2204864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lgerian" pitchFamily="82" charset="0"/>
              </a:rPr>
              <a:t>NATIONAL LEVEL DANCE </a:t>
            </a:r>
            <a:r>
              <a:rPr lang="en-IN" dirty="0" err="1">
                <a:latin typeface="Algerian" pitchFamily="82" charset="0"/>
              </a:rPr>
              <a:t>COMPETITIONDurg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Bhilai</a:t>
            </a:r>
            <a:r>
              <a:rPr lang="en-IN" dirty="0">
                <a:latin typeface="Algerian" pitchFamily="82" charset="0"/>
              </a:rPr>
              <a:t> Chhattisgarh (13/10/24 )Junior category in solo semi classical dance 🥈 Position-</a:t>
            </a:r>
            <a:r>
              <a:rPr lang="en-IN" dirty="0" err="1">
                <a:latin typeface="Algerian" pitchFamily="82" charset="0"/>
              </a:rPr>
              <a:t>manvi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ratre</a:t>
            </a:r>
            <a:r>
              <a:rPr lang="en-IN" dirty="0">
                <a:latin typeface="Algerian" pitchFamily="82" charset="0"/>
              </a:rPr>
              <a:t> (class 7th C)💐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14847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lgerian" pitchFamily="82" charset="0"/>
              </a:rPr>
              <a:t>DANCE</a:t>
            </a:r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7323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1052736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Algerian" pitchFamily="82" charset="0"/>
              </a:rPr>
              <a:t>MUSIC</a:t>
            </a:r>
            <a:endParaRPr lang="en-IN" sz="4400" dirty="0">
              <a:latin typeface="Algerian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1" y="1799796"/>
            <a:ext cx="3896557" cy="3896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92080" y="2132856"/>
            <a:ext cx="30243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>
                <a:latin typeface="Algerian" pitchFamily="82" charset="0"/>
              </a:rPr>
              <a:t>Tink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dhin</a:t>
            </a:r>
            <a:r>
              <a:rPr lang="en-IN" dirty="0">
                <a:latin typeface="Algerian" pitchFamily="82" charset="0"/>
              </a:rPr>
              <a:t> junction music academy Conduct karaoke singing competition Date -Position- </a:t>
            </a:r>
            <a:r>
              <a:rPr lang="en-IN" dirty="0" err="1">
                <a:latin typeface="Algerian" pitchFamily="82" charset="0"/>
              </a:rPr>
              <a:t>St.Xaviers</a:t>
            </a:r>
            <a:r>
              <a:rPr lang="en-IN" dirty="0">
                <a:latin typeface="Algerian" pitchFamily="82" charset="0"/>
              </a:rPr>
              <a:t> public school students 1st- </a:t>
            </a:r>
            <a:r>
              <a:rPr lang="en-IN" dirty="0" err="1">
                <a:latin typeface="Algerian" pitchFamily="82" charset="0"/>
              </a:rPr>
              <a:t>Sai</a:t>
            </a:r>
            <a:r>
              <a:rPr lang="en-IN" dirty="0">
                <a:latin typeface="Algerian" pitchFamily="82" charset="0"/>
              </a:rPr>
              <a:t> swastika </a:t>
            </a:r>
            <a:r>
              <a:rPr lang="en-IN" dirty="0" err="1">
                <a:latin typeface="Algerian" pitchFamily="82" charset="0"/>
              </a:rPr>
              <a:t>rath</a:t>
            </a:r>
            <a:r>
              <a:rPr lang="en-IN" dirty="0">
                <a:latin typeface="Algerian" pitchFamily="82" charset="0"/>
              </a:rPr>
              <a:t> 10th A2nd- </a:t>
            </a:r>
            <a:r>
              <a:rPr lang="en-IN" dirty="0" err="1">
                <a:latin typeface="Algerian" pitchFamily="82" charset="0"/>
              </a:rPr>
              <a:t>Divya</a:t>
            </a:r>
            <a:r>
              <a:rPr lang="en-IN" dirty="0">
                <a:latin typeface="Algerian" pitchFamily="82" charset="0"/>
              </a:rPr>
              <a:t> </a:t>
            </a:r>
            <a:r>
              <a:rPr lang="en-IN" dirty="0" err="1">
                <a:latin typeface="Algerian" pitchFamily="82" charset="0"/>
              </a:rPr>
              <a:t>Vaishnav</a:t>
            </a:r>
            <a:r>
              <a:rPr lang="en-IN" dirty="0">
                <a:latin typeface="Algerian" pitchFamily="82" charset="0"/>
              </a:rPr>
              <a:t> 9A3rd-aditi </a:t>
            </a:r>
            <a:r>
              <a:rPr lang="en-IN" dirty="0" err="1">
                <a:latin typeface="Algerian" pitchFamily="82" charset="0"/>
              </a:rPr>
              <a:t>sahu</a:t>
            </a:r>
            <a:r>
              <a:rPr lang="en-IN" dirty="0">
                <a:latin typeface="Algerian" pitchFamily="82" charset="0"/>
              </a:rPr>
              <a:t> 6A4th- </a:t>
            </a:r>
            <a:r>
              <a:rPr lang="en-IN" dirty="0" err="1">
                <a:latin typeface="Algerian" pitchFamily="82" charset="0"/>
              </a:rPr>
              <a:t>Syantika</a:t>
            </a:r>
            <a:r>
              <a:rPr lang="en-IN" dirty="0">
                <a:latin typeface="Algerian" pitchFamily="82" charset="0"/>
              </a:rPr>
              <a:t> das5th-aditya </a:t>
            </a:r>
            <a:r>
              <a:rPr lang="en-IN" dirty="0" err="1">
                <a:latin typeface="Algerian" pitchFamily="82" charset="0"/>
              </a:rPr>
              <a:t>bhoi</a:t>
            </a:r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3586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400800" cy="685800"/>
          </a:xfrm>
        </p:spPr>
        <p:txBody>
          <a:bodyPr/>
          <a:lstStyle/>
          <a:p>
            <a:r>
              <a:rPr lang="en-GB" dirty="0" smtClean="0">
                <a:latin typeface="Algerian" pitchFamily="82" charset="0"/>
              </a:rPr>
              <a:t>Morning assembly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88" y="1628800"/>
            <a:ext cx="3557995" cy="4276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232236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807687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1371600" y="2492896"/>
            <a:ext cx="63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lgerian" pitchFamily="82" charset="0"/>
              </a:rPr>
              <a:t>NATIONAL HERITAGE &amp; TRADITIONS</a:t>
            </a:r>
            <a:endParaRPr lang="en-IN" sz="32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94040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340" y="836712"/>
            <a:ext cx="6400800" cy="685800"/>
          </a:xfrm>
        </p:spPr>
        <p:txBody>
          <a:bodyPr/>
          <a:lstStyle/>
          <a:p>
            <a:r>
              <a:rPr lang="en-GB" dirty="0">
                <a:latin typeface="Algerian" pitchFamily="82" charset="0"/>
              </a:rPr>
              <a:t>Krishna janmashtami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484784"/>
            <a:ext cx="7056785" cy="4155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871547"/>
      </p:ext>
    </p:extLst>
  </p:cSld>
  <p:clrMapOvr>
    <a:masterClrMapping/>
  </p:clrMapOvr>
  <p:transition spd="slow" advTm="5864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400800" cy="685800"/>
          </a:xfrm>
        </p:spPr>
        <p:txBody>
          <a:bodyPr>
            <a:noAutofit/>
          </a:bodyPr>
          <a:lstStyle/>
          <a:p>
            <a:r>
              <a:rPr lang="en-GB" sz="4400" dirty="0" err="1">
                <a:latin typeface="Algerian" pitchFamily="82" charset="0"/>
              </a:rPr>
              <a:t>Raksha</a:t>
            </a:r>
            <a:r>
              <a:rPr lang="en-GB" sz="4400" dirty="0">
                <a:latin typeface="Algerian" pitchFamily="82" charset="0"/>
              </a:rPr>
              <a:t> </a:t>
            </a:r>
            <a:r>
              <a:rPr lang="en-GB" sz="4400" dirty="0" err="1">
                <a:latin typeface="Algerian" pitchFamily="82" charset="0"/>
              </a:rPr>
              <a:t>bandhan</a:t>
            </a:r>
            <a:endParaRPr lang="en-IN" sz="4400" dirty="0">
              <a:latin typeface="Algerian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5"/>
          <a:stretch/>
        </p:blipFill>
        <p:spPr>
          <a:xfrm>
            <a:off x="1835696" y="1752341"/>
            <a:ext cx="5400600" cy="410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734373"/>
      </p:ext>
    </p:extLst>
  </p:cSld>
  <p:clrMapOvr>
    <a:masterClrMapping/>
  </p:clrMapOvr>
  <p:transition spd="slow" advTm="3267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lgerian" pitchFamily="82" charset="0"/>
              </a:rPr>
              <a:t>INDOOR GAMES 13.04.2024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/>
          <a:stretch/>
        </p:blipFill>
        <p:spPr>
          <a:xfrm>
            <a:off x="1362510" y="1685235"/>
            <a:ext cx="2783276" cy="3960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90363"/>
            <a:ext cx="3024336" cy="404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3968" y="2636912"/>
            <a:ext cx="360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lgerian" pitchFamily="82" charset="0"/>
              </a:rPr>
              <a:t>SPORTS</a:t>
            </a:r>
            <a:endParaRPr lang="en-IN" sz="28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18997"/>
      </p:ext>
    </p:extLst>
  </p:cSld>
  <p:clrMapOvr>
    <a:masterClrMapping/>
  </p:clrMapOvr>
  <p:transition spd="slow" advTm="7822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400800" cy="6858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Algerian" pitchFamily="82" charset="0"/>
              </a:rPr>
              <a:t>Diwali celebration</a:t>
            </a:r>
            <a:endParaRPr lang="en-IN" sz="4000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b="13333"/>
          <a:stretch/>
        </p:blipFill>
        <p:spPr>
          <a:xfrm>
            <a:off x="971600" y="1556791"/>
            <a:ext cx="7128792" cy="4091767"/>
          </a:xfrm>
          <a:prstGeom prst="rect">
            <a:avLst/>
          </a:prstGeom>
          <a:ln w="3175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619467"/>
      </p:ext>
    </p:extLst>
  </p:cSld>
  <p:clrMapOvr>
    <a:masterClrMapping/>
  </p:clrMapOvr>
  <p:transition spd="slow" advTm="966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6" r="4056" b="2264"/>
          <a:stretch/>
        </p:blipFill>
        <p:spPr>
          <a:xfrm>
            <a:off x="1060134" y="1254642"/>
            <a:ext cx="6857726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637912"/>
      </p:ext>
    </p:extLst>
  </p:cSld>
  <p:clrMapOvr>
    <a:masterClrMapping/>
  </p:clrMapOvr>
  <p:transition spd="slow" advTm="6553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60587-CFBE-1068-CC3C-8DA2C107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4076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anose="04020705040A02060702" pitchFamily="82" charset="0"/>
              </a:rPr>
              <a:t> </a:t>
            </a:r>
            <a:r>
              <a:rPr lang="en-US" dirty="0" err="1" smtClean="0">
                <a:latin typeface="Algerian" panose="04020705040A02060702" pitchFamily="82" charset="0"/>
              </a:rPr>
              <a:t>akshar</a:t>
            </a:r>
            <a:r>
              <a:rPr lang="en-US" dirty="0" smtClean="0">
                <a:latin typeface="Algerian" panose="04020705040A02060702" pitchFamily="82" charset="0"/>
              </a:rPr>
              <a:t> </a:t>
            </a:r>
            <a:r>
              <a:rPr lang="en-US" dirty="0" err="1" smtClean="0">
                <a:latin typeface="Algerian" panose="04020705040A02060702" pitchFamily="82" charset="0"/>
              </a:rPr>
              <a:t>abhyasam</a:t>
            </a:r>
            <a:r>
              <a:rPr lang="en-US" dirty="0" smtClean="0">
                <a:latin typeface="Algerian" panose="04020705040A02060702" pitchFamily="82" charset="0"/>
              </a:rPr>
              <a:t/>
            </a:r>
            <a:br>
              <a:rPr lang="en-US" dirty="0" smtClean="0">
                <a:latin typeface="Algerian" panose="04020705040A02060702" pitchFamily="82" charset="0"/>
              </a:rPr>
            </a:br>
            <a:r>
              <a:rPr lang="en-US" dirty="0" smtClean="0">
                <a:latin typeface="Algerian" panose="04020705040A02060702" pitchFamily="82" charset="0"/>
              </a:rPr>
              <a:t>14.02.2024</a:t>
            </a:r>
            <a:endParaRPr lang="en-IN" dirty="0">
              <a:latin typeface="Algerian" panose="04020705040A02060702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91B074-3905-1942-7A3A-ED05353E7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74" y="1981200"/>
            <a:ext cx="6120426" cy="40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50032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1"/>
            <a:ext cx="6656784" cy="1710680"/>
          </a:xfrm>
        </p:spPr>
        <p:txBody>
          <a:bodyPr>
            <a:normAutofit lnSpcReduction="10000"/>
          </a:bodyPr>
          <a:lstStyle/>
          <a:p>
            <a:pPr indent="0" algn="ctr">
              <a:buNone/>
            </a:pPr>
            <a:r>
              <a:rPr lang="en-GB" sz="3600" dirty="0">
                <a:latin typeface="Algerian" pitchFamily="82" charset="0"/>
              </a:rPr>
              <a:t>PROJECTs OF SOCIAL WELFARE</a:t>
            </a:r>
            <a:endParaRPr lang="en-IN" sz="3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36375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920" y="1015008"/>
            <a:ext cx="6400800" cy="685800"/>
          </a:xfrm>
        </p:spPr>
        <p:txBody>
          <a:bodyPr>
            <a:noAutofit/>
          </a:bodyPr>
          <a:lstStyle/>
          <a:p>
            <a:r>
              <a:rPr lang="en-GB" sz="4800" dirty="0">
                <a:latin typeface="Algerian" pitchFamily="82" charset="0"/>
              </a:rPr>
              <a:t>Medical camp</a:t>
            </a:r>
            <a:endParaRPr lang="en-IN" sz="4800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373216" cy="414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402459"/>
      </p:ext>
    </p:extLst>
  </p:cSld>
  <p:clrMapOvr>
    <a:masterClrMapping/>
  </p:clrMapOvr>
  <p:transition spd="slow" advTm="5127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941F1-1BED-8A25-B539-0BA38A981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Visit to </a:t>
            </a:r>
            <a:r>
              <a:rPr lang="en-US" dirty="0" err="1" smtClean="0">
                <a:latin typeface="Algerian" pitchFamily="82" charset="0"/>
              </a:rPr>
              <a:t>DEOPrAHARI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47A07B-C436-D98C-D6A2-305F5B49A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 r="4326" b="3923"/>
          <a:stretch/>
        </p:blipFill>
        <p:spPr>
          <a:xfrm>
            <a:off x="1056398" y="1981200"/>
            <a:ext cx="7031204" cy="38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03004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07704" y="2492896"/>
            <a:ext cx="5688632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itchFamily="2" charset="2"/>
              <a:buNone/>
            </a:pPr>
            <a:r>
              <a:rPr lang="en-GB" sz="4800" dirty="0">
                <a:latin typeface="Algerian" pitchFamily="82" charset="0"/>
              </a:rPr>
              <a:t>ECO FRIENDLY</a:t>
            </a:r>
          </a:p>
          <a:p>
            <a:pPr indent="0" algn="ctr">
              <a:buFont typeface="Wingdings" pitchFamily="2" charset="2"/>
              <a:buNone/>
            </a:pPr>
            <a:r>
              <a:rPr lang="en-GB" sz="4800" dirty="0">
                <a:latin typeface="Algerian" pitchFamily="82" charset="0"/>
              </a:rPr>
              <a:t>projects</a:t>
            </a:r>
            <a:endParaRPr lang="en-IN" sz="48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66411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484784"/>
            <a:ext cx="6584776" cy="57606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lgerian" pitchFamily="82" charset="0"/>
              </a:rPr>
              <a:t>WORLD PAPER BAG DAY</a:t>
            </a:r>
            <a:br>
              <a:rPr lang="en-GB" dirty="0">
                <a:latin typeface="Algerian" pitchFamily="82" charset="0"/>
              </a:rPr>
            </a:br>
            <a:r>
              <a:rPr lang="en-GB" dirty="0">
                <a:latin typeface="Algerian" pitchFamily="82" charset="0"/>
              </a:rPr>
              <a:t>12.07.2024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60709"/>
            <a:ext cx="3024336" cy="361079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98486"/>
            <a:ext cx="2952328" cy="35730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680664"/>
      </p:ext>
    </p:extLst>
  </p:cSld>
  <p:clrMapOvr>
    <a:masterClrMapping/>
  </p:clrMapOvr>
  <p:transition spd="slow" advTm="7803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43000"/>
            <a:ext cx="6400800" cy="685800"/>
          </a:xfrm>
        </p:spPr>
        <p:txBody>
          <a:bodyPr>
            <a:normAutofit/>
          </a:bodyPr>
          <a:lstStyle/>
          <a:p>
            <a:r>
              <a:rPr lang="en-GB" dirty="0" err="1">
                <a:latin typeface="Algerian" pitchFamily="82" charset="0"/>
              </a:rPr>
              <a:t>Ganesha</a:t>
            </a:r>
            <a:r>
              <a:rPr lang="en-GB" dirty="0">
                <a:latin typeface="Algerian" pitchFamily="82" charset="0"/>
              </a:rPr>
              <a:t> making 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3744416" cy="4042369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32040" y="2492896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lgerian" pitchFamily="82" charset="0"/>
              </a:rPr>
              <a:t>EXHIBITION DATE- 28.05.2024</a:t>
            </a:r>
            <a:endParaRPr lang="en-IN" sz="28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92878"/>
      </p:ext>
    </p:extLst>
  </p:cSld>
  <p:clrMapOvr>
    <a:masterClrMapping/>
  </p:clrMapOvr>
  <p:transition spd="slow" advTm="3337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2438400"/>
            <a:ext cx="7272808" cy="304800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GB" sz="4000" dirty="0">
                <a:latin typeface="Algerian" pitchFamily="82" charset="0"/>
              </a:rPr>
              <a:t>CELEBRATION of</a:t>
            </a:r>
          </a:p>
          <a:p>
            <a:pPr indent="0" algn="ctr">
              <a:buNone/>
            </a:pPr>
            <a:r>
              <a:rPr lang="en-GB" sz="4000" dirty="0">
                <a:latin typeface="Algerian" pitchFamily="82" charset="0"/>
              </a:rPr>
              <a:t> NATTIONALISM</a:t>
            </a:r>
            <a:endParaRPr lang="en-IN" sz="40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566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6400800" cy="685800"/>
          </a:xfrm>
        </p:spPr>
        <p:txBody>
          <a:bodyPr/>
          <a:lstStyle/>
          <a:p>
            <a:r>
              <a:rPr lang="en-GB" dirty="0">
                <a:latin typeface="Algerian" pitchFamily="82" charset="0"/>
              </a:rPr>
              <a:t>sports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6792"/>
            <a:ext cx="4752528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386902"/>
      </p:ext>
    </p:extLst>
  </p:cSld>
  <p:clrMapOvr>
    <a:masterClrMapping/>
  </p:clrMapOvr>
  <p:transition spd="slow" advTm="6644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43000"/>
            <a:ext cx="6400800" cy="685800"/>
          </a:xfrm>
        </p:spPr>
        <p:txBody>
          <a:bodyPr/>
          <a:lstStyle/>
          <a:p>
            <a:r>
              <a:rPr lang="en-GB" dirty="0">
                <a:latin typeface="Algerian" pitchFamily="82" charset="0"/>
              </a:rPr>
              <a:t>FLAG MAKING Activity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t="9991" r="6368"/>
          <a:stretch/>
        </p:blipFill>
        <p:spPr>
          <a:xfrm>
            <a:off x="1259632" y="2348880"/>
            <a:ext cx="3355675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7" b="8041"/>
          <a:stretch/>
        </p:blipFill>
        <p:spPr>
          <a:xfrm>
            <a:off x="5004048" y="2332129"/>
            <a:ext cx="2308828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090723"/>
      </p:ext>
    </p:extLst>
  </p:cSld>
  <p:clrMapOvr>
    <a:masterClrMapping/>
  </p:clrMapOvr>
  <p:transition spd="slow" advTm="3229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5656" y="1087016"/>
            <a:ext cx="6400800" cy="6858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Algerian" pitchFamily="82" charset="0"/>
              </a:rPr>
              <a:t>Independence day</a:t>
            </a:r>
            <a:endParaRPr lang="en-IN" sz="4000" dirty="0">
              <a:latin typeface="Algerian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3402" y="2183102"/>
            <a:ext cx="3916915" cy="3096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170080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lgerian" pitchFamily="82" charset="0"/>
              </a:rPr>
              <a:t>15.08.2024</a:t>
            </a:r>
            <a:endParaRPr lang="en-IN" sz="32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06325"/>
      </p:ext>
    </p:extLst>
  </p:cSld>
  <p:clrMapOvr>
    <a:masterClrMapping/>
  </p:clrMapOvr>
  <p:transition spd="slow" advTm="14845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681" y="908720"/>
            <a:ext cx="6400800" cy="685800"/>
          </a:xfrm>
        </p:spPr>
        <p:txBody>
          <a:bodyPr/>
          <a:lstStyle/>
          <a:p>
            <a:r>
              <a:rPr lang="en-GB" dirty="0">
                <a:latin typeface="Algerian" pitchFamily="82" charset="0"/>
              </a:rPr>
              <a:t>Hindi </a:t>
            </a:r>
            <a:r>
              <a:rPr lang="en-GB" dirty="0" err="1">
                <a:latin typeface="Algerian" pitchFamily="82" charset="0"/>
              </a:rPr>
              <a:t>diwas</a:t>
            </a:r>
            <a:r>
              <a:rPr lang="en-GB" dirty="0">
                <a:latin typeface="Algerian" pitchFamily="82" charset="0"/>
              </a:rPr>
              <a:t> 14.09.2024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9" b="5763"/>
          <a:stretch/>
        </p:blipFill>
        <p:spPr>
          <a:xfrm>
            <a:off x="1339903" y="1556792"/>
            <a:ext cx="6492882" cy="41778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143457"/>
      </p:ext>
    </p:extLst>
  </p:cSld>
  <p:clrMapOvr>
    <a:masterClrMapping/>
  </p:clrMapOvr>
  <p:transition spd="slow" advTm="8722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lgerian" pitchFamily="82" charset="0"/>
              </a:rPr>
              <a:t>Special </a:t>
            </a:r>
            <a:r>
              <a:rPr lang="en-GB" dirty="0">
                <a:latin typeface="Algerian" pitchFamily="82" charset="0"/>
              </a:rPr>
              <a:t>tribute to </a:t>
            </a:r>
            <a:r>
              <a:rPr lang="en-GB" dirty="0" err="1">
                <a:latin typeface="Algerian" pitchFamily="82" charset="0"/>
              </a:rPr>
              <a:t>ahilyabai</a:t>
            </a:r>
            <a:r>
              <a:rPr lang="en-GB" dirty="0">
                <a:latin typeface="Algerian" pitchFamily="82" charset="0"/>
              </a:rPr>
              <a:t> </a:t>
            </a:r>
            <a:r>
              <a:rPr lang="en-GB" dirty="0" err="1">
                <a:latin typeface="Algerian" pitchFamily="82" charset="0"/>
              </a:rPr>
              <a:t>holkar</a:t>
            </a:r>
            <a:r>
              <a:rPr lang="en-GB" dirty="0">
                <a:latin typeface="Algerian" pitchFamily="82" charset="0"/>
              </a:rPr>
              <a:t> 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 b="11034"/>
          <a:stretch/>
        </p:blipFill>
        <p:spPr>
          <a:xfrm>
            <a:off x="1115616" y="2276872"/>
            <a:ext cx="6724650" cy="3088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106308"/>
      </p:ext>
    </p:extLst>
  </p:cSld>
  <p:clrMapOvr>
    <a:masterClrMapping/>
  </p:clrMapOvr>
  <p:transition spd="slow" advTm="1734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0" algn="ctr">
              <a:buNone/>
            </a:pPr>
            <a:r>
              <a:rPr lang="en-GB" sz="5400" dirty="0">
                <a:latin typeface="Algerian" pitchFamily="82" charset="0"/>
              </a:rPr>
              <a:t>SEVERAL CLUBS</a:t>
            </a:r>
            <a:endParaRPr lang="en-IN" sz="54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67896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96" y="980728"/>
            <a:ext cx="6400800" cy="685800"/>
          </a:xfrm>
        </p:spPr>
        <p:txBody>
          <a:bodyPr/>
          <a:lstStyle/>
          <a:p>
            <a:r>
              <a:rPr lang="en-GB" dirty="0" smtClean="0">
                <a:latin typeface="Algerian" pitchFamily="82" charset="0"/>
              </a:rPr>
              <a:t>Eco club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" t="2894" r="12139" b="2641"/>
          <a:stretch/>
        </p:blipFill>
        <p:spPr>
          <a:xfrm>
            <a:off x="2686263" y="1556792"/>
            <a:ext cx="3816424" cy="41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2049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lgerian" pitchFamily="82" charset="0"/>
              </a:rPr>
              <a:t>Commerce club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9477" y="451001"/>
            <a:ext cx="3765087" cy="66967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419354"/>
      </p:ext>
    </p:extLst>
  </p:cSld>
  <p:clrMapOvr>
    <a:masterClrMapping/>
  </p:clrMapOvr>
  <p:transition spd="slow" advTm="8620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6400800" cy="68580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lgerian" pitchFamily="82" charset="0"/>
              </a:rPr>
              <a:t>Science club</a:t>
            </a:r>
            <a:endParaRPr lang="en-IN" sz="3200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02" y="1450780"/>
            <a:ext cx="4603246" cy="4603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458188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Algerian" pitchFamily="82" charset="0"/>
              </a:rPr>
              <a:t>Tribute to </a:t>
            </a:r>
            <a:r>
              <a:rPr lang="en-GB" dirty="0" err="1">
                <a:latin typeface="Algerian" pitchFamily="82" charset="0"/>
              </a:rPr>
              <a:t>homi</a:t>
            </a:r>
            <a:r>
              <a:rPr lang="en-GB" dirty="0">
                <a:latin typeface="Algerian" pitchFamily="82" charset="0"/>
              </a:rPr>
              <a:t> </a:t>
            </a:r>
            <a:r>
              <a:rPr lang="en-GB" dirty="0" err="1">
                <a:latin typeface="Algerian" pitchFamily="82" charset="0"/>
              </a:rPr>
              <a:t>bhabha</a:t>
            </a:r>
            <a:r>
              <a:rPr lang="en-GB" dirty="0">
                <a:latin typeface="Algerian" pitchFamily="82" charset="0"/>
              </a:rPr>
              <a:t> 26.10.2024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132856"/>
            <a:ext cx="7344816" cy="334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131812"/>
      </p:ext>
    </p:extLst>
  </p:cSld>
  <p:clrMapOvr>
    <a:masterClrMapping/>
  </p:clrMapOvr>
  <p:transition spd="slow" advTm="4281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ctr">
              <a:buNone/>
            </a:pPr>
            <a:r>
              <a:rPr lang="en-GB" sz="4000" dirty="0">
                <a:latin typeface="Algerian" pitchFamily="82" charset="0"/>
              </a:rPr>
              <a:t>DAY CELEBRATIONS</a:t>
            </a:r>
            <a:endParaRPr lang="en-IN" sz="40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269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ctr">
              <a:buNone/>
            </a:pPr>
            <a:r>
              <a:rPr lang="en-GB" sz="4000" dirty="0">
                <a:latin typeface="Algerian" pitchFamily="82" charset="0"/>
              </a:rPr>
              <a:t>SPORTS ACHIEVEMENTs</a:t>
            </a:r>
            <a:endParaRPr lang="en-IN" sz="40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0970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34076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lgerian" pitchFamily="82" charset="0"/>
              </a:rPr>
              <a:t>Children’s day celebration 14.11.2024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4896544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125801"/>
      </p:ext>
    </p:extLst>
  </p:cSld>
  <p:clrMapOvr>
    <a:masterClrMapping/>
  </p:clrMapOvr>
  <p:transition spd="slow" advTm="55215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1"/>
            <a:ext cx="6368752" cy="1422648"/>
          </a:xfrm>
        </p:spPr>
        <p:txBody>
          <a:bodyPr>
            <a:normAutofit lnSpcReduction="10000"/>
          </a:bodyPr>
          <a:lstStyle/>
          <a:p>
            <a:pPr indent="0" algn="ctr">
              <a:buNone/>
            </a:pPr>
            <a:r>
              <a:rPr lang="en-IN" sz="6000" dirty="0">
                <a:latin typeface="Algerian" pitchFamily="82" charset="0"/>
              </a:rPr>
              <a:t>Excursion tour</a:t>
            </a:r>
          </a:p>
        </p:txBody>
      </p:sp>
    </p:spTree>
    <p:extLst>
      <p:ext uri="{BB962C8B-B14F-4D97-AF65-F5344CB8AC3E}">
        <p14:creationId xmlns:p14="http://schemas.microsoft.com/office/powerpoint/2010/main" val="1027881298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 b="9289"/>
          <a:stretch/>
        </p:blipFill>
        <p:spPr>
          <a:xfrm>
            <a:off x="1099905" y="1484784"/>
            <a:ext cx="6780294" cy="400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666259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6"/>
            <a:ext cx="5866194" cy="3813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4797152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lgerian" pitchFamily="82" charset="0"/>
              </a:rPr>
              <a:t>National Thai boxing championship National level </a:t>
            </a:r>
          </a:p>
          <a:p>
            <a:r>
              <a:rPr lang="en-GB" dirty="0">
                <a:latin typeface="Algerian" pitchFamily="82" charset="0"/>
              </a:rPr>
              <a:t>1. </a:t>
            </a:r>
            <a:r>
              <a:rPr lang="en-GB" dirty="0" err="1">
                <a:latin typeface="Algerian" pitchFamily="82" charset="0"/>
              </a:rPr>
              <a:t>Anuj</a:t>
            </a:r>
            <a:r>
              <a:rPr lang="en-GB" dirty="0">
                <a:latin typeface="Algerian" pitchFamily="82" charset="0"/>
              </a:rPr>
              <a:t> </a:t>
            </a:r>
            <a:r>
              <a:rPr lang="en-GB" dirty="0" err="1">
                <a:latin typeface="Algerian" pitchFamily="82" charset="0"/>
              </a:rPr>
              <a:t>Agrawal</a:t>
            </a:r>
            <a:r>
              <a:rPr lang="en-GB" dirty="0">
                <a:latin typeface="Algerian" pitchFamily="82" charset="0"/>
              </a:rPr>
              <a:t> XII C</a:t>
            </a:r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9138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10037"/>
            <a:ext cx="6768752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1600" y="479715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lgerian" pitchFamily="82" charset="0"/>
              </a:rPr>
              <a:t>National Thai boxing </a:t>
            </a:r>
            <a:r>
              <a:rPr lang="en-GB" dirty="0" err="1">
                <a:latin typeface="Algerian" pitchFamily="82" charset="0"/>
              </a:rPr>
              <a:t>championshipNational</a:t>
            </a:r>
            <a:r>
              <a:rPr lang="en-GB" dirty="0">
                <a:latin typeface="Algerian" pitchFamily="82" charset="0"/>
              </a:rPr>
              <a:t> level </a:t>
            </a:r>
          </a:p>
          <a:p>
            <a:r>
              <a:rPr lang="en-GB" dirty="0">
                <a:latin typeface="Algerian" pitchFamily="82" charset="0"/>
              </a:rPr>
              <a:t>1. </a:t>
            </a:r>
            <a:r>
              <a:rPr lang="en-GB" dirty="0" err="1">
                <a:latin typeface="Algerian" pitchFamily="82" charset="0"/>
              </a:rPr>
              <a:t>Anuj</a:t>
            </a:r>
            <a:r>
              <a:rPr lang="en-GB" dirty="0">
                <a:latin typeface="Algerian" pitchFamily="82" charset="0"/>
              </a:rPr>
              <a:t> </a:t>
            </a:r>
            <a:r>
              <a:rPr lang="en-GB" dirty="0" err="1">
                <a:latin typeface="Algerian" pitchFamily="82" charset="0"/>
              </a:rPr>
              <a:t>Agrawal</a:t>
            </a:r>
            <a:r>
              <a:rPr lang="en-GB" dirty="0">
                <a:latin typeface="Algerian" pitchFamily="82" charset="0"/>
              </a:rPr>
              <a:t> XII C</a:t>
            </a:r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6071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4283234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8850" y="2276872"/>
            <a:ext cx="3133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lgerian" pitchFamily="82" charset="0"/>
              </a:rPr>
              <a:t>State level </a:t>
            </a:r>
            <a:r>
              <a:rPr lang="en-GB" sz="2400" dirty="0" err="1">
                <a:latin typeface="Algerian" pitchFamily="82" charset="0"/>
              </a:rPr>
              <a:t>Kudo</a:t>
            </a:r>
            <a:r>
              <a:rPr lang="en-GB" sz="2400" dirty="0">
                <a:latin typeface="Algerian" pitchFamily="82" charset="0"/>
              </a:rPr>
              <a:t> championship </a:t>
            </a:r>
            <a:r>
              <a:rPr lang="en-GB" sz="2400" dirty="0" err="1">
                <a:latin typeface="Algerian" pitchFamily="82" charset="0"/>
              </a:rPr>
              <a:t>Durg</a:t>
            </a:r>
            <a:endParaRPr lang="en-GB" sz="2400" dirty="0">
              <a:latin typeface="Algerian" pitchFamily="82" charset="0"/>
            </a:endParaRPr>
          </a:p>
          <a:p>
            <a:r>
              <a:rPr lang="en-GB" sz="2400" dirty="0">
                <a:latin typeface="Algerian" pitchFamily="82" charset="0"/>
              </a:rPr>
              <a:t>1. </a:t>
            </a:r>
            <a:r>
              <a:rPr lang="en-GB" sz="2400" dirty="0" err="1">
                <a:latin typeface="Algerian" pitchFamily="82" charset="0"/>
              </a:rPr>
              <a:t>Jasmit</a:t>
            </a:r>
            <a:r>
              <a:rPr lang="en-GB" sz="2400" dirty="0">
                <a:latin typeface="Algerian" pitchFamily="82" charset="0"/>
              </a:rPr>
              <a:t> </a:t>
            </a:r>
            <a:r>
              <a:rPr lang="en-GB" sz="2400" dirty="0" err="1">
                <a:latin typeface="Algerian" pitchFamily="82" charset="0"/>
              </a:rPr>
              <a:t>kour</a:t>
            </a:r>
            <a:r>
              <a:rPr lang="en-GB" sz="2400" dirty="0">
                <a:latin typeface="Algerian" pitchFamily="82" charset="0"/>
              </a:rPr>
              <a:t> IV </a:t>
            </a:r>
          </a:p>
          <a:p>
            <a:r>
              <a:rPr lang="en-GB" sz="2400" dirty="0">
                <a:latin typeface="Algerian" pitchFamily="82" charset="0"/>
              </a:rPr>
              <a:t>B</a:t>
            </a:r>
          </a:p>
          <a:p>
            <a:r>
              <a:rPr lang="en-GB" sz="2400" dirty="0">
                <a:latin typeface="Algerian" pitchFamily="82" charset="0"/>
              </a:rPr>
              <a:t>2. K. </a:t>
            </a:r>
            <a:r>
              <a:rPr lang="en-GB" sz="2400" dirty="0" err="1">
                <a:latin typeface="Algerian" pitchFamily="82" charset="0"/>
              </a:rPr>
              <a:t>Rishit</a:t>
            </a:r>
            <a:r>
              <a:rPr lang="en-GB" sz="2400" dirty="0">
                <a:latin typeface="Algerian" pitchFamily="82" charset="0"/>
              </a:rPr>
              <a:t>  VI B</a:t>
            </a:r>
            <a:endParaRPr lang="en-IN" sz="24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668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3064"/>
            <a:ext cx="4032448" cy="4724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134076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lgerian" pitchFamily="82" charset="0"/>
              </a:rPr>
              <a:t>Regional level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4088" y="249289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lgerian" pitchFamily="82" charset="0"/>
              </a:rPr>
              <a:t>Volleyball – Rajiv </a:t>
            </a:r>
            <a:r>
              <a:rPr lang="en-GB" dirty="0" err="1">
                <a:latin typeface="Algerian" pitchFamily="82" charset="0"/>
              </a:rPr>
              <a:t>Sahu</a:t>
            </a:r>
            <a:endParaRPr lang="en-GB" dirty="0">
              <a:latin typeface="Algerian" pitchFamily="82" charset="0"/>
            </a:endParaRPr>
          </a:p>
          <a:p>
            <a:endParaRPr lang="en-GB" dirty="0">
              <a:latin typeface="Algerian" pitchFamily="82" charset="0"/>
            </a:endParaRPr>
          </a:p>
          <a:p>
            <a:endParaRPr lang="en-IN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20522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</TotalTime>
  <Words>368</Words>
  <Application>Microsoft Office PowerPoint</Application>
  <PresentationFormat>On-screen Show (4:3)</PresentationFormat>
  <Paragraphs>83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Couture</vt:lpstr>
      <vt:lpstr>1ST APRIL 2024-25 </vt:lpstr>
      <vt:lpstr>PowerPoint Presentation</vt:lpstr>
      <vt:lpstr>INDOOR GAMES 13.04.2024</vt:lpstr>
      <vt:lpstr>sports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SPORTS ACHIEVEMENTS</vt:lpstr>
      <vt:lpstr>PowerPoint Presentation</vt:lpstr>
      <vt:lpstr>YOGA DAY 21.06.2024</vt:lpstr>
      <vt:lpstr>PowerPoint Presentation</vt:lpstr>
      <vt:lpstr>Neet toppers 2024-25</vt:lpstr>
      <vt:lpstr>OLYMPIAD EXAMINATION</vt:lpstr>
      <vt:lpstr>SPELL BEE Date- 11.11.2024 (Monday)</vt:lpstr>
      <vt:lpstr>PowerPoint Presentation</vt:lpstr>
      <vt:lpstr>EXTEMPORE (ENGLISH)</vt:lpstr>
      <vt:lpstr>Photography competition </vt:lpstr>
      <vt:lpstr>ART &amp; CRAFT</vt:lpstr>
      <vt:lpstr>PowerPoint Presentation</vt:lpstr>
      <vt:lpstr>PowerPoint Presentation</vt:lpstr>
      <vt:lpstr>PowerPoint Presentation</vt:lpstr>
      <vt:lpstr>Morning assembly</vt:lpstr>
      <vt:lpstr>PowerPoint Presentation</vt:lpstr>
      <vt:lpstr>NATIONAL HERITAGE &amp; TRADITIONS</vt:lpstr>
      <vt:lpstr>Krishna janmashtami</vt:lpstr>
      <vt:lpstr>Raksha bandhan</vt:lpstr>
      <vt:lpstr>Diwali celebration</vt:lpstr>
      <vt:lpstr>PowerPoint Presentation</vt:lpstr>
      <vt:lpstr> akshar abhyasam 14.02.2024</vt:lpstr>
      <vt:lpstr>PowerPoint Presentation</vt:lpstr>
      <vt:lpstr>Medical camp</vt:lpstr>
      <vt:lpstr>Visit to DEOPrAHARI</vt:lpstr>
      <vt:lpstr>PowerPoint Presentation</vt:lpstr>
      <vt:lpstr>WORLD PAPER BAG DAY 12.07.2024</vt:lpstr>
      <vt:lpstr>Ganesha making </vt:lpstr>
      <vt:lpstr>PowerPoint Presentation</vt:lpstr>
      <vt:lpstr>FLAG MAKING Activity</vt:lpstr>
      <vt:lpstr>Independence day</vt:lpstr>
      <vt:lpstr>Hindi diwas 14.09.2024</vt:lpstr>
      <vt:lpstr>Special tribute to ahilyabai holkar </vt:lpstr>
      <vt:lpstr>PowerPoint Presentation</vt:lpstr>
      <vt:lpstr>Eco club</vt:lpstr>
      <vt:lpstr>Commerce club</vt:lpstr>
      <vt:lpstr>Science club</vt:lpstr>
      <vt:lpstr>Tribute to homi bhabha 26.10.2024</vt:lpstr>
      <vt:lpstr>PowerPoint Presentation</vt:lpstr>
      <vt:lpstr>Children’s day celebration 14.11.2024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created xsi:type="dcterms:W3CDTF">2024-12-12T03:50:04Z</dcterms:created>
  <dcterms:modified xsi:type="dcterms:W3CDTF">2024-12-21T09:06:20Z</dcterms:modified>
</cp:coreProperties>
</file>